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FA558-6AF7-B90F-00C1-B28C369FF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1001AD-14AE-E805-CF0E-D0A591650E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EBD31-C345-6AAD-654F-CA0AB024E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913F-1020-4755-B427-C38EB7CF0FFF}" type="datetimeFigureOut">
              <a:rPr lang="en-IN" smtClean="0"/>
              <a:t>18-1-23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F6476-C0DB-AEEB-284A-C74342DDC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378EA-8CA6-50E4-7836-12B49050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846-BD01-4BF5-925F-E7A03560A5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5512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7E040-4D6C-65F1-7FFD-70C2B5710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E35B73-0864-B4E6-430F-F05D1E31E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AB028-2DBA-1AC7-21D3-AE795A8AF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913F-1020-4755-B427-C38EB7CF0FFF}" type="datetimeFigureOut">
              <a:rPr lang="en-IN" smtClean="0"/>
              <a:t>18-1-23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7F480-F0DA-82CE-6D96-DABA35CB8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C9F9F-29A3-AEB5-E886-FAB7125C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846-BD01-4BF5-925F-E7A03560A5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986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F975EA-D4C0-4959-1FBB-B614E94D53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5E14A-F7C0-1A97-088F-CD6A41EF9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56B28-CA32-98E3-B420-770EAD44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913F-1020-4755-B427-C38EB7CF0FFF}" type="datetimeFigureOut">
              <a:rPr lang="en-IN" smtClean="0"/>
              <a:t>18-1-23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BECB2-38D0-CCB7-56ED-3A8FA85B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9031-7656-6000-1A44-9F30768E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846-BD01-4BF5-925F-E7A03560A5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248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FC49A-7C88-8282-1E8F-AEB4F778D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1AA39-D04D-FFD8-0C92-9B104DC11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7153E-7768-3F1E-E731-362E277B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913F-1020-4755-B427-C38EB7CF0FFF}" type="datetimeFigureOut">
              <a:rPr lang="en-IN" smtClean="0"/>
              <a:t>18-1-23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849F6-0D93-0807-9254-811CED8E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98D8F-55DD-40C4-FF5D-269765990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846-BD01-4BF5-925F-E7A03560A5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5018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6FB2-9AE7-EB41-13F4-65A94E7B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FB08E-F914-483D-2043-BBE67374E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97689-93B9-1588-EE15-AE07DFBE8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913F-1020-4755-B427-C38EB7CF0FFF}" type="datetimeFigureOut">
              <a:rPr lang="en-IN" smtClean="0"/>
              <a:t>18-1-23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20E1D-A925-68BF-7AEC-B4DF9604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BA64D-A8DA-BEFA-1EDE-9E649DD2F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846-BD01-4BF5-925F-E7A03560A5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87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0A52-6A54-CC84-E0D5-21E8CC96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33C6D-18B3-C01E-158C-FF163CF656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06535-29E1-8A5F-D00A-68B6DC1BA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A98CB-2106-3889-C510-0AA2FAFB5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913F-1020-4755-B427-C38EB7CF0FFF}" type="datetimeFigureOut">
              <a:rPr lang="en-IN" smtClean="0"/>
              <a:t>18-1-23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07AB0F-E811-9DD7-AB1E-99EDCF1E1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34CEA-0198-F5B2-C934-F767E373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846-BD01-4BF5-925F-E7A03560A5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911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5BF61-51ED-E2C7-E7FE-CE8DB6DB0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14880-4267-DAC8-8BBF-D41EC24A1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D7491-5CE7-0CB9-DE88-67E0A7C91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986A70-7F76-0C18-3586-2255C346C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AC935D-ADF9-B9B3-9330-5FBA5382F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EC6112-6281-0FFA-FE17-15742777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913F-1020-4755-B427-C38EB7CF0FFF}" type="datetimeFigureOut">
              <a:rPr lang="en-IN" smtClean="0"/>
              <a:t>18-1-23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64ED1D-6A2B-B7D6-B83C-1336B501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DFA9D7-E225-1F3B-F23F-4ED94612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846-BD01-4BF5-925F-E7A03560A5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430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57E0-7606-0763-FD60-4658B7D80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9A119-0D53-EEF9-1644-E1CA59AA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913F-1020-4755-B427-C38EB7CF0FFF}" type="datetimeFigureOut">
              <a:rPr lang="en-IN" smtClean="0"/>
              <a:t>18-1-23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7296F2-E785-7883-1CCA-1589971B9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F2AF0-6477-0F5D-3F27-615728CF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846-BD01-4BF5-925F-E7A03560A5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636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88436C-2C57-13D2-339B-96CCB04C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913F-1020-4755-B427-C38EB7CF0FFF}" type="datetimeFigureOut">
              <a:rPr lang="en-IN" smtClean="0"/>
              <a:t>18-1-23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2D75F1-5CD2-508E-EF79-656A3F279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750FE-5484-D4A9-CE73-89385FECB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846-BD01-4BF5-925F-E7A03560A5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1086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7F17-346F-1A70-49E5-1A247CD8A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AF3C4-04BC-7E2A-CDBD-AF51A2BB3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3EC9-7F86-D2B4-25FF-596A703E2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4CEDD-8148-2D45-3E14-5ED40098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913F-1020-4755-B427-C38EB7CF0FFF}" type="datetimeFigureOut">
              <a:rPr lang="en-IN" smtClean="0"/>
              <a:t>18-1-23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5A848-01DE-AB46-CD61-E5C4AE62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08F77-CE55-AAC1-F131-870A6174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846-BD01-4BF5-925F-E7A03560A5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299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DF512-AF51-9F1D-A49A-6E4C37FA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F9D79A-570F-2F88-6D1E-66F07ACB4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E3541-16C5-5F4C-9664-902B634FB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2F2F5-A45F-30DB-83A4-BE2397E4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913F-1020-4755-B427-C38EB7CF0FFF}" type="datetimeFigureOut">
              <a:rPr lang="en-IN" smtClean="0"/>
              <a:t>18-1-23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67AE8-5C08-C473-24FC-6C77CBBE4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C6A14-84A1-971C-D514-3A50C0F2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0C846-BD01-4BF5-925F-E7A03560A5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922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BA09D-92AB-E8A8-DF50-17DD7E085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C503B-8FAA-3489-BAF6-A2DC575C4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F7819-6D93-992B-2834-FD605AE7D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8913F-1020-4755-B427-C38EB7CF0FFF}" type="datetimeFigureOut">
              <a:rPr lang="en-IN" smtClean="0"/>
              <a:t>18-1-23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66F04-BEC6-8747-23BE-79BC5F0EC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15D48-B84D-54B3-1C31-C5C3E0A89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0C846-BD01-4BF5-925F-E7A03560A59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120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82CA3-E614-AE93-9CBE-3E76B73FA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4"/>
            <a:ext cx="9481073" cy="1773256"/>
          </a:xfrm>
        </p:spPr>
        <p:txBody>
          <a:bodyPr>
            <a:normAutofit/>
          </a:bodyPr>
          <a:lstStyle/>
          <a:p>
            <a:r>
              <a:rPr lang="en-US" sz="4800" b="1" dirty="0" err="1"/>
              <a:t>Khatra</a:t>
            </a:r>
            <a:r>
              <a:rPr lang="en-US" sz="4800" b="1" dirty="0"/>
              <a:t> </a:t>
            </a:r>
            <a:r>
              <a:rPr lang="en-US" sz="4800" b="1" dirty="0" err="1"/>
              <a:t>Adibasi</a:t>
            </a:r>
            <a:r>
              <a:rPr lang="en-US" sz="4800" b="1" dirty="0"/>
              <a:t> </a:t>
            </a:r>
            <a:r>
              <a:rPr lang="en-US" sz="4800" b="1" dirty="0" err="1"/>
              <a:t>Mahavidyalaya</a:t>
            </a:r>
            <a:br>
              <a:rPr lang="en-US" sz="4800" b="1" dirty="0"/>
            </a:br>
            <a:r>
              <a:rPr lang="en-US" sz="4800" b="1" dirty="0"/>
              <a:t>Department of Mathematics</a:t>
            </a:r>
            <a:endParaRPr lang="en-IN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11BF8-EBA2-5A35-E13F-C6DD43BD3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55173"/>
            <a:ext cx="9144000" cy="3496234"/>
          </a:xfrm>
        </p:spPr>
        <p:txBody>
          <a:bodyPr>
            <a:noAutofit/>
          </a:bodyPr>
          <a:lstStyle/>
          <a:p>
            <a:pPr algn="l"/>
            <a:r>
              <a:rPr lang="en-US" sz="3600" b="1" dirty="0"/>
              <a:t>Basics of Series of Real Numbers</a:t>
            </a:r>
            <a:endParaRPr lang="en-US" sz="3600" dirty="0"/>
          </a:p>
          <a:p>
            <a:pPr algn="l"/>
            <a:r>
              <a:rPr lang="en-US" sz="2800" dirty="0"/>
              <a:t>Session : 2020-2021</a:t>
            </a:r>
          </a:p>
          <a:p>
            <a:pPr algn="l"/>
            <a:r>
              <a:rPr lang="en-US" sz="2800" dirty="0" err="1"/>
              <a:t>Programme</a:t>
            </a:r>
            <a:r>
              <a:rPr lang="en-US" sz="2800" dirty="0"/>
              <a:t> : Mathematics (Hons)                  Semester : 2</a:t>
            </a:r>
            <a:r>
              <a:rPr lang="en-US" sz="2800" baseline="30000" dirty="0"/>
              <a:t>nd   </a:t>
            </a:r>
            <a:endParaRPr lang="en-US" sz="2800" dirty="0"/>
          </a:p>
          <a:p>
            <a:pPr algn="l"/>
            <a:r>
              <a:rPr lang="en-US" sz="2800" dirty="0"/>
              <a:t>Paper:  </a:t>
            </a:r>
            <a:r>
              <a:rPr lang="en-US" sz="2800"/>
              <a:t>Real Analysis (C3) </a:t>
            </a:r>
            <a:endParaRPr lang="en-US" sz="2800" dirty="0"/>
          </a:p>
          <a:p>
            <a:pPr algn="l"/>
            <a:r>
              <a:rPr lang="en-US" sz="2800" dirty="0"/>
              <a:t>Date of Delivery : 22 </a:t>
            </a:r>
            <a:r>
              <a:rPr lang="en-US" sz="2800" dirty="0" err="1"/>
              <a:t>nd</a:t>
            </a:r>
            <a:r>
              <a:rPr lang="en-US" sz="2800" dirty="0"/>
              <a:t> March 2021</a:t>
            </a:r>
          </a:p>
          <a:p>
            <a:pPr algn="l"/>
            <a:r>
              <a:rPr lang="en-IN" sz="2800" dirty="0"/>
              <a:t>                                                             Prepared by:</a:t>
            </a:r>
          </a:p>
          <a:p>
            <a:pPr algn="l"/>
            <a:r>
              <a:rPr lang="en-IN" sz="2800" dirty="0"/>
              <a:t>                                                                    </a:t>
            </a:r>
            <a:r>
              <a:rPr lang="en-IN" sz="2800" dirty="0" err="1"/>
              <a:t>Dr.</a:t>
            </a:r>
            <a:r>
              <a:rPr lang="en-IN" sz="2800" dirty="0"/>
              <a:t> Rima Barik</a:t>
            </a:r>
          </a:p>
        </p:txBody>
      </p:sp>
      <p:pic>
        <p:nvPicPr>
          <p:cNvPr id="4" name="image1.jpeg">
            <a:extLst>
              <a:ext uri="{FF2B5EF4-FFF2-40B4-BE49-F238E27FC236}">
                <a16:creationId xmlns:a16="http://schemas.microsoft.com/office/drawing/2014/main" id="{7FF2A9C7-8DE4-0947-8A21-B12BBA3B64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3219" y="306594"/>
            <a:ext cx="1017923" cy="114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56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D8CDD-B3D0-07EA-ECA3-9F434F66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37DF0-696D-5BE4-891E-93BCD8FF9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9510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165A4-C252-CC97-9256-CC99CC2DA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Infinite Series of Real Numbers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B74EB6-2C43-0C3C-0DAE-BDCF24DC5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72794"/>
            <a:ext cx="10515600" cy="4618462"/>
          </a:xfrm>
        </p:spPr>
      </p:pic>
    </p:spTree>
    <p:extLst>
      <p:ext uri="{BB962C8B-B14F-4D97-AF65-F5344CB8AC3E}">
        <p14:creationId xmlns:p14="http://schemas.microsoft.com/office/powerpoint/2010/main" val="785467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CC1BD-A93B-1C9A-846A-A808C9CA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Convergence / Divergence of a Series: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D85743-F05F-82DA-EA83-F3BBE8FB8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270325"/>
            <a:ext cx="10515600" cy="2377439"/>
          </a:xfrm>
        </p:spPr>
      </p:pic>
    </p:spTree>
    <p:extLst>
      <p:ext uri="{BB962C8B-B14F-4D97-AF65-F5344CB8AC3E}">
        <p14:creationId xmlns:p14="http://schemas.microsoft.com/office/powerpoint/2010/main" val="173753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13FDE-5860-40E7-3A8E-3FD6969BB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An Example: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D22BCC-1177-0521-4237-578506A36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4"/>
            <a:ext cx="10515600" cy="5032375"/>
          </a:xfrm>
        </p:spPr>
      </p:pic>
    </p:spTree>
    <p:extLst>
      <p:ext uri="{BB962C8B-B14F-4D97-AF65-F5344CB8AC3E}">
        <p14:creationId xmlns:p14="http://schemas.microsoft.com/office/powerpoint/2010/main" val="31642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2FEF-7F66-87EA-1145-20B248A91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</a:t>
            </a:r>
            <a:r>
              <a:rPr lang="en-IN" b="1" dirty="0"/>
              <a:t>Algebra of Series: (Some Theorems)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A70AF6-8110-9A73-39B9-B777EE1234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5624"/>
            <a:ext cx="10515600" cy="4940935"/>
          </a:xfrm>
        </p:spPr>
      </p:pic>
    </p:spTree>
    <p:extLst>
      <p:ext uri="{BB962C8B-B14F-4D97-AF65-F5344CB8AC3E}">
        <p14:creationId xmlns:p14="http://schemas.microsoft.com/office/powerpoint/2010/main" val="423007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47383-9AF0-9940-A047-6B4200E52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__ Continued: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655EF0-9F87-87A4-B43F-1B12C142E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67514"/>
            <a:ext cx="10515600" cy="2869493"/>
          </a:xfrm>
        </p:spPr>
      </p:pic>
    </p:spTree>
    <p:extLst>
      <p:ext uri="{BB962C8B-B14F-4D97-AF65-F5344CB8AC3E}">
        <p14:creationId xmlns:p14="http://schemas.microsoft.com/office/powerpoint/2010/main" val="1668974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C81B-261E-52A3-7068-B46694FA4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__ Continued: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E70D90-F6D8-7C50-7F38-CC31566F6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796988"/>
            <a:ext cx="10634871" cy="2990625"/>
          </a:xfrm>
        </p:spPr>
      </p:pic>
    </p:spTree>
    <p:extLst>
      <p:ext uri="{BB962C8B-B14F-4D97-AF65-F5344CB8AC3E}">
        <p14:creationId xmlns:p14="http://schemas.microsoft.com/office/powerpoint/2010/main" val="218537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2CDAE-866D-CC98-43CA-29FCC3974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Cauchy’s Principle of Convergence of Series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155859-9988-BEED-BC6E-CFAB140E04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2879"/>
            <a:ext cx="10515600" cy="4076830"/>
          </a:xfrm>
        </p:spPr>
      </p:pic>
    </p:spTree>
    <p:extLst>
      <p:ext uri="{BB962C8B-B14F-4D97-AF65-F5344CB8AC3E}">
        <p14:creationId xmlns:p14="http://schemas.microsoft.com/office/powerpoint/2010/main" val="3473241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B6CB-94FD-3C04-11FD-09A220C3C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A Condition of Convergence: Necessary but not Sufficient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0278B6-E5D3-4A35-DA6B-DFF094705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247" y="2661785"/>
            <a:ext cx="10929769" cy="3384013"/>
          </a:xfrm>
        </p:spPr>
      </p:pic>
    </p:spTree>
    <p:extLst>
      <p:ext uri="{BB962C8B-B14F-4D97-AF65-F5344CB8AC3E}">
        <p14:creationId xmlns:p14="http://schemas.microsoft.com/office/powerpoint/2010/main" val="2249599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94</Words>
  <Application>Microsoft Office PowerPoint</Application>
  <PresentationFormat>Widescreen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Khatra Adibasi Mahavidyalaya Department of Mathematics</vt:lpstr>
      <vt:lpstr>Infinite Series of Real Numbers</vt:lpstr>
      <vt:lpstr>Convergence / Divergence of a Series:</vt:lpstr>
      <vt:lpstr>An Example:</vt:lpstr>
      <vt:lpstr> Algebra of Series: (Some Theorems)</vt:lpstr>
      <vt:lpstr>__ Continued:</vt:lpstr>
      <vt:lpstr>__ Continued:</vt:lpstr>
      <vt:lpstr>Cauchy’s Principle of Convergence of Series</vt:lpstr>
      <vt:lpstr>A Condition of Convergence: Necessary but not Sufficient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Khatra Adibasi Mahavidyalaya Department of Mathematics</dc:title>
  <dc:creator>Daibik Barik</dc:creator>
  <cp:lastModifiedBy>Daibik Barik</cp:lastModifiedBy>
  <cp:revision>2</cp:revision>
  <dcterms:created xsi:type="dcterms:W3CDTF">2023-01-18T07:19:32Z</dcterms:created>
  <dcterms:modified xsi:type="dcterms:W3CDTF">2023-01-18T07:57:37Z</dcterms:modified>
</cp:coreProperties>
</file>